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6"/>
  </p:notesMasterIdLst>
  <p:sldIdLst>
    <p:sldId id="268" r:id="rId2"/>
    <p:sldId id="256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90" autoAdjust="0"/>
  </p:normalViewPr>
  <p:slideViewPr>
    <p:cSldViewPr>
      <p:cViewPr varScale="1">
        <p:scale>
          <a:sx n="66" d="100"/>
          <a:sy n="66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54"/>
    </p:cViewPr>
  </p:sorterViewPr>
  <p:notesViewPr>
    <p:cSldViewPr>
      <p:cViewPr varScale="1">
        <p:scale>
          <a:sx n="56" d="100"/>
          <a:sy n="56" d="100"/>
        </p:scale>
        <p:origin x="-181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4B45D82-98C8-4E49-B0AB-581FC285CFDE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5631F8-60B0-4FCD-8F57-918345AB0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0914D8-EA2C-4CAF-A1C5-2E78A69832D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 smtClean="0"/>
            </a:lvl1pPr>
          </a:lstStyle>
          <a:p>
            <a:pPr>
              <a:defRPr/>
            </a:pPr>
            <a:fld id="{1B32AF80-E23C-4031-9161-8AD7C46933D4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0A79DE9A-F6C9-483A-98DD-3874807C31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97A81-247F-47DE-B8BB-6396E3200B3A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14FE8-E9AF-49BB-AD82-1F6B38B7D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3F355-1553-4B85-96D7-D57EB3749D2F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8CDF8-3CBF-4559-910A-A5E3BA2603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E8254-E704-4AD8-862E-5134A461FF85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01E8-B7BA-4334-AFE3-F82ECDB26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0986DC-3CB5-4A10-98BA-936559EBA763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061CA-227F-4785-B714-20572F1AEF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6E2C5-00D9-41CE-B75B-A5879D0BA5ED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2865D-11E1-4245-AAA8-EE3BCDA63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255D7-12EE-437F-AC01-EFCECE399C20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3827B-4120-445D-80F0-342E53959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67DA8-C7EA-4EA0-BD2F-70BC0BE983C3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EC120-F68D-43AD-B5BD-DDAE4AD00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136FD-E910-4A35-A2C2-389DD0A00C72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AAD0D-D443-4299-B141-412C5A1A6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90147-562F-4A3D-A006-706339A5FCB2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0112D-4BC9-446B-AEAA-4B93BED162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159" y="0"/>
              <a:ext cx="9143396" cy="6858000"/>
              <a:chOff x="159" y="0"/>
              <a:chExt cx="9143396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159" y="0"/>
                <a:ext cx="2514434" cy="6858000"/>
                <a:chOff x="159" y="0"/>
                <a:chExt cx="2514434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406" y="0"/>
                <a:ext cx="2514434" cy="6858000"/>
                <a:chOff x="-504" y="0"/>
                <a:chExt cx="2514434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121" y="0"/>
                <a:ext cx="2514434" cy="6858000"/>
                <a:chOff x="445" y="0"/>
                <a:chExt cx="2514434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68E92-778F-4351-A582-2A7DD871C195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3A871-A076-4FB5-B748-9F8334822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2DCC64F4-E947-4474-9F36-0C69A135929D}" type="datetimeFigureOut">
              <a:rPr lang="ru-RU"/>
              <a:pPr>
                <a:defRPr/>
              </a:pPr>
              <a:t>07.03.2011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EFEFE"/>
                </a:solidFill>
                <a:latin typeface="+mn-lt"/>
              </a:defRPr>
            </a:lvl1pPr>
          </a:lstStyle>
          <a:p>
            <a:pPr>
              <a:defRPr/>
            </a:pPr>
            <a:fld id="{D8A42C26-5C1F-4BDC-A92F-08639D3EA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21" r:id="rId8"/>
    <p:sldLayoutId id="2147483722" r:id="rId9"/>
    <p:sldLayoutId id="2147483718" r:id="rId10"/>
    <p:sldLayoutId id="21474837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chitariki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46175" y="923925"/>
            <a:ext cx="3090863" cy="5016500"/>
          </a:xfrm>
        </p:spPr>
      </p:pic>
      <p:sp>
        <p:nvSpPr>
          <p:cNvPr id="14338" name="Заголовок 11"/>
          <p:cNvSpPr>
            <a:spLocks noGrp="1"/>
          </p:cNvSpPr>
          <p:nvPr>
            <p:ph type="title"/>
          </p:nvPr>
        </p:nvSpPr>
        <p:spPr>
          <a:xfrm>
            <a:off x="4740275" y="1052513"/>
            <a:ext cx="3303588" cy="3068637"/>
          </a:xfrm>
        </p:spPr>
        <p:txBody>
          <a:bodyPr/>
          <a:lstStyle/>
          <a:p>
            <a:r>
              <a:rPr lang="ru-RU" sz="3600" b="1" smtClean="0"/>
              <a:t>Мамина </a:t>
            </a:r>
            <a:br>
              <a:rPr lang="ru-RU" sz="3600" b="1" smtClean="0"/>
            </a:br>
            <a:r>
              <a:rPr lang="ru-RU" sz="3600" b="1" smtClean="0"/>
              <a:t>помощница.</a:t>
            </a:r>
          </a:p>
        </p:txBody>
      </p:sp>
    </p:spTree>
  </p:cSld>
  <p:clrMapOvr>
    <a:masterClrMapping/>
  </p:clrMapOvr>
  <p:transition spd="slow" advTm="401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33375"/>
            <a:ext cx="5184775" cy="6191250"/>
          </a:xfrm>
        </p:spPr>
      </p:pic>
      <p:sp>
        <p:nvSpPr>
          <p:cNvPr id="23554" name="Объект 3"/>
          <p:cNvSpPr>
            <a:spLocks noGrp="1"/>
          </p:cNvSpPr>
          <p:nvPr>
            <p:ph sz="quarter" idx="14"/>
          </p:nvPr>
        </p:nvSpPr>
        <p:spPr>
          <a:xfrm>
            <a:off x="5651500" y="2349500"/>
            <a:ext cx="2819400" cy="2303463"/>
          </a:xfrm>
        </p:spPr>
        <p:txBody>
          <a:bodyPr/>
          <a:lstStyle/>
          <a:p>
            <a:r>
              <a:rPr lang="ru-RU" smtClean="0"/>
              <a:t>Посмотри тихонько книжку.</a:t>
            </a:r>
          </a:p>
        </p:txBody>
      </p:sp>
    </p:spTree>
  </p:cSld>
  <p:clrMapOvr>
    <a:masterClrMapping/>
  </p:clrMapOvr>
  <p:transition spd="slow" advTm="5234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4319588" cy="5832475"/>
          </a:xfrm>
        </p:spPr>
      </p:pic>
      <p:sp>
        <p:nvSpPr>
          <p:cNvPr id="24578" name="Объект 3"/>
          <p:cNvSpPr>
            <a:spLocks noGrp="1"/>
          </p:cNvSpPr>
          <p:nvPr>
            <p:ph sz="quarter" idx="14"/>
          </p:nvPr>
        </p:nvSpPr>
        <p:spPr>
          <a:xfrm>
            <a:off x="4932363" y="2133600"/>
            <a:ext cx="3600450" cy="2519363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Если ты не будешь постоянно бегать к маме,</a:t>
            </a:r>
            <a:r>
              <a:rPr lang="en-US" smtClean="0"/>
              <a:t> </a:t>
            </a:r>
            <a:r>
              <a:rPr lang="ru-RU" smtClean="0"/>
              <a:t>она сделает все быстро</a:t>
            </a:r>
          </a:p>
        </p:txBody>
      </p:sp>
    </p:spTree>
  </p:cSld>
  <p:clrMapOvr>
    <a:masterClrMapping/>
  </p:clrMapOvr>
  <p:transition spd="slow" advTm="5219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3"/>
          <a:srcRect/>
          <a:stretch>
            <a:fillRect/>
          </a:stretch>
        </p:blipFill>
        <p:spPr>
          <a:xfrm>
            <a:off x="323850" y="260350"/>
            <a:ext cx="4752975" cy="6264275"/>
          </a:xfrm>
        </p:spPr>
      </p:pic>
      <p:sp>
        <p:nvSpPr>
          <p:cNvPr id="25602" name="Объект 3"/>
          <p:cNvSpPr>
            <a:spLocks noGrp="1"/>
          </p:cNvSpPr>
          <p:nvPr>
            <p:ph sz="quarter" idx="14"/>
          </p:nvPr>
        </p:nvSpPr>
        <p:spPr>
          <a:xfrm>
            <a:off x="5219700" y="1600200"/>
            <a:ext cx="3467100" cy="2692400"/>
          </a:xfrm>
        </p:spPr>
        <p:txBody>
          <a:bodyPr/>
          <a:lstStyle/>
          <a:p>
            <a:r>
              <a:rPr lang="ru-RU" smtClean="0"/>
              <a:t>И обязательно скажет «какая же ты у меня помощница!»</a:t>
            </a:r>
          </a:p>
        </p:txBody>
      </p:sp>
    </p:spTree>
  </p:cSld>
  <p:clrMapOvr>
    <a:masterClrMapping/>
  </p:clrMapOvr>
  <p:transition spd="slow" advClick="0" advTm="5922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795963" y="2420938"/>
            <a:ext cx="2736850" cy="1223962"/>
          </a:xfrm>
        </p:spPr>
        <p:txBody>
          <a:bodyPr rtlCol="0">
            <a:normAutofit fontScale="92500" lnSpcReduction="20000"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smtClean="0"/>
              <a:t>Мама свободна и можно идти гулять .</a:t>
            </a:r>
            <a:endParaRPr lang="ru-RU" dirty="0"/>
          </a:p>
        </p:txBody>
      </p:sp>
      <p:pic>
        <p:nvPicPr>
          <p:cNvPr id="27650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5184775" cy="5759450"/>
          </a:xfrm>
        </p:spPr>
      </p:pic>
    </p:spTree>
  </p:cSld>
  <p:clrMapOvr>
    <a:masterClrMapping/>
  </p:clrMapOvr>
  <p:transition spd="slow" advTm="6297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endParaRPr lang="en-US" sz="2000" smtClean="0"/>
          </a:p>
          <a:p>
            <a:r>
              <a:rPr lang="en-US" sz="2000" smtClean="0"/>
              <a:t>                                                       </a:t>
            </a:r>
            <a:r>
              <a:rPr lang="en-US" sz="2000" smtClean="0">
                <a:hlinkClick r:id="rId2"/>
              </a:rPr>
              <a:t>http://chitariki.ru</a:t>
            </a:r>
            <a:endParaRPr lang="en-US" sz="2000" smtClean="0"/>
          </a:p>
          <a:p>
            <a:endParaRPr lang="ru-RU" sz="2000" smtClean="0">
              <a:latin typeface="Arial" charset="0"/>
            </a:endParaRPr>
          </a:p>
        </p:txBody>
      </p:sp>
    </p:spTree>
  </p:cSld>
  <p:clrMapOvr>
    <a:masterClrMapping/>
  </p:clrMapOvr>
  <p:transition advTm="506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5219700" y="1844675"/>
            <a:ext cx="3467100" cy="2663825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smtClean="0"/>
              <a:t>Твоя мама –самая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лучшая, но у нее так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м</a:t>
            </a:r>
            <a:r>
              <a:rPr lang="ru-RU" dirty="0" smtClean="0"/>
              <a:t>ного забот.</a:t>
            </a:r>
            <a:endParaRPr lang="ru-RU" dirty="0"/>
          </a:p>
        </p:txBody>
      </p:sp>
      <p:pic>
        <p:nvPicPr>
          <p:cNvPr id="15362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49275"/>
            <a:ext cx="4537075" cy="5759450"/>
          </a:xfrm>
        </p:spPr>
      </p:pic>
    </p:spTree>
  </p:cSld>
  <p:clrMapOvr>
    <a:masterClrMapping/>
  </p:clrMapOvr>
  <p:transition spd="slow" advTm="4781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88913"/>
            <a:ext cx="4535487" cy="6480175"/>
          </a:xfrm>
        </p:spPr>
      </p:pic>
      <p:sp>
        <p:nvSpPr>
          <p:cNvPr id="16386" name="Объект 3"/>
          <p:cNvSpPr>
            <a:spLocks noGrp="1"/>
          </p:cNvSpPr>
          <p:nvPr>
            <p:ph sz="quarter" idx="14"/>
          </p:nvPr>
        </p:nvSpPr>
        <p:spPr>
          <a:xfrm>
            <a:off x="5364163" y="1700213"/>
            <a:ext cx="3168650" cy="2520950"/>
          </a:xfrm>
        </p:spPr>
        <p:txBody>
          <a:bodyPr/>
          <a:lstStyle/>
          <a:p>
            <a:r>
              <a:rPr lang="ru-RU" smtClean="0"/>
              <a:t>Ты уже достаточно взрослая ,чтобы помочь маме.</a:t>
            </a:r>
          </a:p>
        </p:txBody>
      </p:sp>
    </p:spTree>
  </p:cSld>
  <p:clrMapOvr>
    <a:masterClrMapping/>
  </p:clrMapOvr>
  <p:transition spd="slow" advTm="5485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508625" y="2276475"/>
            <a:ext cx="2916238" cy="2936875"/>
          </a:xfrm>
        </p:spPr>
        <p:txBody>
          <a:bodyPr rtlCol="0">
            <a:normAutofit/>
          </a:bodyPr>
          <a:lstStyle/>
          <a:p>
            <a:pPr indent="-274320" fontAlgn="auto">
              <a:spcAft>
                <a:spcPts val="0"/>
              </a:spcAft>
              <a:defRPr/>
            </a:pPr>
            <a:r>
              <a:rPr lang="ru-RU" dirty="0" smtClean="0"/>
              <a:t>Тогда мама освободиться намного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быстрее и вы </a:t>
            </a:r>
            <a:endParaRPr lang="ru-RU" dirty="0"/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 smtClean="0"/>
              <a:t>   сможете </a:t>
            </a:r>
          </a:p>
          <a:p>
            <a:pPr marL="68580" indent="0" fontAlgn="auto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поиграть.</a:t>
            </a:r>
            <a:endParaRPr lang="ru-RU" dirty="0"/>
          </a:p>
        </p:txBody>
      </p:sp>
      <p:pic>
        <p:nvPicPr>
          <p:cNvPr id="17410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76250"/>
            <a:ext cx="4895850" cy="5832475"/>
          </a:xfrm>
        </p:spPr>
      </p:pic>
    </p:spTree>
  </p:cSld>
  <p:clrMapOvr>
    <a:masterClrMapping/>
  </p:clrMapOvr>
  <p:transition spd="slow" advTm="5078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60350"/>
            <a:ext cx="4826000" cy="6264275"/>
          </a:xfrm>
        </p:spPr>
      </p:pic>
      <p:sp>
        <p:nvSpPr>
          <p:cNvPr id="18434" name="Объект 3"/>
          <p:cNvSpPr>
            <a:spLocks noGrp="1"/>
          </p:cNvSpPr>
          <p:nvPr>
            <p:ph sz="quarter" idx="14"/>
          </p:nvPr>
        </p:nvSpPr>
        <p:spPr>
          <a:xfrm>
            <a:off x="5219700" y="2133600"/>
            <a:ext cx="3168650" cy="2519363"/>
          </a:xfrm>
        </p:spPr>
        <p:txBody>
          <a:bodyPr/>
          <a:lstStyle/>
          <a:p>
            <a:r>
              <a:rPr lang="ru-RU" smtClean="0"/>
              <a:t>Ты можешь вытереть пыль, попроси у мамы тряпочку.</a:t>
            </a:r>
          </a:p>
        </p:txBody>
      </p:sp>
    </p:spTree>
  </p:cSld>
  <p:clrMapOvr>
    <a:masterClrMapping/>
  </p:clrMapOvr>
  <p:transition spd="slow" advTm="5547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15888"/>
            <a:ext cx="5040312" cy="6408737"/>
          </a:xfrm>
        </p:spPr>
      </p:pic>
      <p:sp>
        <p:nvSpPr>
          <p:cNvPr id="19458" name="Объект 3"/>
          <p:cNvSpPr>
            <a:spLocks noGrp="1"/>
          </p:cNvSpPr>
          <p:nvPr>
            <p:ph sz="quarter" idx="14"/>
          </p:nvPr>
        </p:nvSpPr>
        <p:spPr>
          <a:xfrm>
            <a:off x="5651500" y="1600200"/>
            <a:ext cx="3035300" cy="4525963"/>
          </a:xfrm>
        </p:spPr>
        <p:txBody>
          <a:bodyPr/>
          <a:lstStyle/>
          <a:p>
            <a:r>
              <a:rPr lang="ru-RU" smtClean="0"/>
              <a:t>Цветочки очень обрадуются, если ты их польешь.</a:t>
            </a:r>
          </a:p>
        </p:txBody>
      </p:sp>
    </p:spTree>
  </p:cSld>
  <p:clrMapOvr>
    <a:masterClrMapping/>
  </p:clrMapOvr>
  <p:transition spd="slow" advTm="4984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ъект 3"/>
          <p:cNvSpPr>
            <a:spLocks noGrp="1"/>
          </p:cNvSpPr>
          <p:nvPr>
            <p:ph sz="quarter" idx="14"/>
          </p:nvPr>
        </p:nvSpPr>
        <p:spPr>
          <a:xfrm>
            <a:off x="5724525" y="2565400"/>
            <a:ext cx="2808288" cy="1397000"/>
          </a:xfrm>
        </p:spPr>
        <p:txBody>
          <a:bodyPr/>
          <a:lstStyle/>
          <a:p>
            <a:pPr marL="0" indent="0">
              <a:buFont typeface="Wingdings 2" pitchFamily="18" charset="2"/>
              <a:buNone/>
            </a:pPr>
            <a:r>
              <a:rPr lang="ru-RU" smtClean="0"/>
              <a:t>Сложи игрушки в детской комнате.</a:t>
            </a:r>
          </a:p>
        </p:txBody>
      </p:sp>
      <p:pic>
        <p:nvPicPr>
          <p:cNvPr id="20482" name="Объект 2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620713"/>
            <a:ext cx="4968875" cy="5616575"/>
          </a:xfrm>
        </p:spPr>
      </p:pic>
    </p:spTree>
  </p:cSld>
  <p:clrMapOvr>
    <a:masterClrMapping/>
  </p:clrMapOvr>
  <p:transition spd="slow" advTm="4937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755650" y="5661025"/>
            <a:ext cx="3384550" cy="7207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Нарисуй </a:t>
            </a:r>
            <a:r>
              <a:rPr lang="ru-RU" sz="2000" b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свою маму,</a:t>
            </a:r>
            <a:endParaRPr lang="ru-RU" sz="2000" b="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6" name="Объект 7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04813"/>
            <a:ext cx="3816350" cy="5256212"/>
          </a:xfrm>
        </p:spPr>
      </p:pic>
      <p:sp>
        <p:nvSpPr>
          <p:cNvPr id="18" name="Текст 17"/>
          <p:cNvSpPr>
            <a:spLocks noGrp="1"/>
          </p:cNvSpPr>
          <p:nvPr>
            <p:ph type="body" sz="quarter" idx="3"/>
          </p:nvPr>
        </p:nvSpPr>
        <p:spPr>
          <a:xfrm>
            <a:off x="4572000" y="5876925"/>
            <a:ext cx="4113213" cy="504825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b="0" dirty="0" smtClean="0">
                <a:solidFill>
                  <a:schemeClr val="tx2">
                    <a:lumMod val="50000"/>
                  </a:schemeClr>
                </a:solidFill>
              </a:rPr>
              <a:t>она очень обрадуется подарку</a:t>
            </a:r>
            <a:endParaRPr lang="ru-RU" sz="2000" b="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1508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476250"/>
            <a:ext cx="4032250" cy="5184775"/>
          </a:xfrm>
        </p:spPr>
      </p:pic>
    </p:spTree>
  </p:cSld>
  <p:clrMapOvr>
    <a:masterClrMapping/>
  </p:clrMapOvr>
  <p:transition spd="slow" advTm="5109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60350"/>
            <a:ext cx="4679950" cy="6192838"/>
          </a:xfrm>
        </p:spPr>
      </p:pic>
      <p:sp>
        <p:nvSpPr>
          <p:cNvPr id="22530" name="Объект 8"/>
          <p:cNvSpPr>
            <a:spLocks noGrp="1"/>
          </p:cNvSpPr>
          <p:nvPr>
            <p:ph sz="quarter" idx="14"/>
          </p:nvPr>
        </p:nvSpPr>
        <p:spPr>
          <a:xfrm>
            <a:off x="5292725" y="1600200"/>
            <a:ext cx="3394075" cy="4525963"/>
          </a:xfrm>
        </p:spPr>
        <p:txBody>
          <a:bodyPr/>
          <a:lstStyle/>
          <a:p>
            <a:r>
              <a:rPr lang="ru-RU" smtClean="0"/>
              <a:t>Мама готовит обед тебе ,а ты приготовь ей.</a:t>
            </a:r>
          </a:p>
        </p:txBody>
      </p:sp>
    </p:spTree>
  </p:cSld>
  <p:clrMapOvr>
    <a:masterClrMapping/>
  </p:clrMapOvr>
  <p:transition spd="slow" advTm="6281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207</TotalTime>
  <Words>96</Words>
  <Application>Microsoft Office PowerPoint</Application>
  <PresentationFormat>Экран (4:3)</PresentationFormat>
  <Paragraphs>29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Century Gothic</vt:lpstr>
      <vt:lpstr>Arial</vt:lpstr>
      <vt:lpstr>Wingdings 2</vt:lpstr>
      <vt:lpstr>Calibri</vt:lpstr>
      <vt:lpstr>Остин</vt:lpstr>
      <vt:lpstr>Остин</vt:lpstr>
      <vt:lpstr>Остин</vt:lpstr>
      <vt:lpstr>Остин</vt:lpstr>
      <vt:lpstr>Мамина  помощница.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18</cp:revision>
  <dcterms:created xsi:type="dcterms:W3CDTF">2011-01-13T20:34:00Z</dcterms:created>
  <dcterms:modified xsi:type="dcterms:W3CDTF">2011-03-06T22:34:42Z</dcterms:modified>
</cp:coreProperties>
</file>